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164B-56E9-4E13-8710-9BCE92EC7AD1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293D-3A2C-4393-B9BC-69721445B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2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1164B-56E9-4E13-8710-9BCE92EC7AD1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8293D-3A2C-4393-B9BC-69721445B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65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70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32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28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25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72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44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82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0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00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48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25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94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7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77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97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07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85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28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83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026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Дивитай, ООО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Коваленко Денис Александрович</dc:creator>
  <cp:lastModifiedBy>Коваленко Денис Александрович</cp:lastModifiedBy>
  <cp:revision>1</cp:revision>
  <dcterms:created xsi:type="dcterms:W3CDTF">2015-12-02T18:03:54Z</dcterms:created>
  <dcterms:modified xsi:type="dcterms:W3CDTF">2015-12-02T18:03:54Z</dcterms:modified>
</cp:coreProperties>
</file>